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995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679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483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573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915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849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193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782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711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811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282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8725-5085-4868-A3E5-D5D6FC0B6CAA}" type="datetimeFigureOut">
              <a:rPr lang="en-NZ" smtClean="0"/>
              <a:t>11/06/2014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AC79-729D-4BAF-8700-73F2F27D2E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55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Autofit/>
          </a:bodyPr>
          <a:lstStyle/>
          <a:p>
            <a:r>
              <a:rPr lang="en-NZ" sz="7200" b="1" u="sng" dirty="0"/>
              <a:t>Fight to the death!  </a:t>
            </a:r>
            <a:r>
              <a:rPr lang="en-NZ" sz="7200" b="1" u="sng" dirty="0" smtClean="0"/>
              <a:t/>
            </a:r>
            <a:br>
              <a:rPr lang="en-NZ" sz="7200" b="1" u="sng" dirty="0" smtClean="0"/>
            </a:br>
            <a:r>
              <a:rPr lang="en-NZ" sz="7200" b="1" u="sng" dirty="0" smtClean="0"/>
              <a:t>Love </a:t>
            </a:r>
            <a:r>
              <a:rPr lang="en-NZ" sz="7200" b="1" u="sng" dirty="0"/>
              <a:t>to the </a:t>
            </a:r>
            <a:r>
              <a:rPr lang="en-NZ" sz="7200" b="1" u="sng" dirty="0" smtClean="0"/>
              <a:t>death</a:t>
            </a:r>
            <a:r>
              <a:rPr lang="en-NZ" sz="7200" b="1" u="sng" dirty="0"/>
              <a:t>!</a:t>
            </a:r>
            <a:r>
              <a:rPr lang="en-NZ" sz="7200" dirty="0"/>
              <a:t/>
            </a:r>
            <a:br>
              <a:rPr lang="en-NZ" sz="7200" dirty="0"/>
            </a:br>
            <a:endParaRPr lang="en-NZ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4000" dirty="0" smtClean="0">
                <a:solidFill>
                  <a:schemeClr val="tx1"/>
                </a:solidFill>
              </a:rPr>
              <a:t>2 Timothy 4:5-8</a:t>
            </a:r>
            <a:endParaRPr lang="en-NZ" sz="4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Ian James Kerby\AppData\Local\Microsoft\Windows\Temporary Internet Files\Content.IE5\JS03XUAA\MP9001788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242620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an James Kerby\AppData\Local\Microsoft\Windows\Temporary Internet Files\Content.IE5\8H8J3MNI\MP90042435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329" y="3200400"/>
            <a:ext cx="241176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12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2 Tim 4:5-8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145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NZ" b="1" baseline="30000" dirty="0"/>
              <a:t>5 </a:t>
            </a:r>
            <a:r>
              <a:rPr lang="en-NZ" dirty="0"/>
              <a:t>But you, be sober in all things, endure hardship, do the work of an evangelist, </a:t>
            </a:r>
            <a:r>
              <a:rPr lang="en-NZ" dirty="0" err="1"/>
              <a:t>fulfill</a:t>
            </a:r>
            <a:r>
              <a:rPr lang="en-NZ" dirty="0"/>
              <a:t> your ministry.</a:t>
            </a:r>
          </a:p>
          <a:p>
            <a:pPr marL="0" indent="0">
              <a:buNone/>
            </a:pPr>
            <a:r>
              <a:rPr lang="en-NZ" b="1" baseline="30000" dirty="0"/>
              <a:t>6 </a:t>
            </a:r>
            <a:r>
              <a:rPr lang="en-NZ" dirty="0"/>
              <a:t>For I am already being poured out as a drink offering, and the time of my departure has come. </a:t>
            </a:r>
            <a:endParaRPr lang="en-NZ" dirty="0" smtClean="0"/>
          </a:p>
          <a:p>
            <a:pPr marL="0" indent="0">
              <a:buNone/>
            </a:pPr>
            <a:r>
              <a:rPr lang="en-NZ" b="1" baseline="30000" dirty="0" smtClean="0"/>
              <a:t>7</a:t>
            </a:r>
            <a:r>
              <a:rPr lang="en-NZ" b="1" baseline="30000" dirty="0"/>
              <a:t> </a:t>
            </a:r>
            <a:r>
              <a:rPr lang="en-NZ" dirty="0"/>
              <a:t>I have fought the good fight, I have finished the course, I have kept the faith; </a:t>
            </a:r>
            <a:endParaRPr lang="en-NZ" dirty="0" smtClean="0"/>
          </a:p>
          <a:p>
            <a:pPr marL="0" indent="0">
              <a:buNone/>
            </a:pPr>
            <a:r>
              <a:rPr lang="en-NZ" b="1" baseline="30000" dirty="0" smtClean="0"/>
              <a:t>8</a:t>
            </a:r>
            <a:r>
              <a:rPr lang="en-NZ" b="1" baseline="30000" dirty="0"/>
              <a:t> </a:t>
            </a:r>
            <a:r>
              <a:rPr lang="en-NZ" dirty="0"/>
              <a:t>in the future there is laid up for me the crown of righteousness, which the Lord, the righteous Judge, will award to me on that day; and not only to me, but also to all who have loved His appearing.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962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018458"/>
          </a:xfrm>
        </p:spPr>
        <p:txBody>
          <a:bodyPr>
            <a:normAutofit/>
          </a:bodyPr>
          <a:lstStyle/>
          <a:p>
            <a:r>
              <a:rPr lang="en-NZ" dirty="0" smtClean="0"/>
              <a:t>“The Reluctant Geometry Student” and “Playing at being Jesus”.</a:t>
            </a:r>
            <a:br>
              <a:rPr lang="en-NZ" dirty="0" smtClean="0"/>
            </a:br>
            <a:r>
              <a:rPr lang="en-NZ" dirty="0" err="1" smtClean="0"/>
              <a:t>C.S.Lewis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6356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/>
              <a:t>The duty of Timothy in trying times.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"</a:t>
            </a:r>
            <a:r>
              <a:rPr lang="en-NZ" b="1" baseline="30000" dirty="0"/>
              <a:t>5 </a:t>
            </a:r>
            <a:r>
              <a:rPr lang="en-NZ" b="1" dirty="0"/>
              <a:t>But you, be sober in all things</a:t>
            </a:r>
            <a:r>
              <a:rPr lang="en-NZ" dirty="0"/>
              <a:t>." </a:t>
            </a:r>
            <a:endParaRPr lang="en-NZ" dirty="0" smtClean="0"/>
          </a:p>
          <a:p>
            <a:r>
              <a:rPr lang="en-NZ" dirty="0"/>
              <a:t>" </a:t>
            </a:r>
            <a:r>
              <a:rPr lang="en-NZ" b="1" dirty="0"/>
              <a:t>endure hardship</a:t>
            </a:r>
            <a:r>
              <a:rPr lang="en-NZ" dirty="0" smtClean="0"/>
              <a:t>.“</a:t>
            </a:r>
          </a:p>
          <a:p>
            <a:r>
              <a:rPr lang="en-NZ" dirty="0"/>
              <a:t>" </a:t>
            </a:r>
            <a:r>
              <a:rPr lang="en-NZ" b="1" dirty="0"/>
              <a:t>do the work of an evangelist</a:t>
            </a:r>
            <a:r>
              <a:rPr lang="en-NZ" dirty="0" smtClean="0"/>
              <a:t>.“</a:t>
            </a:r>
          </a:p>
          <a:p>
            <a:r>
              <a:rPr lang="en-NZ" dirty="0"/>
              <a:t>" </a:t>
            </a:r>
            <a:r>
              <a:rPr lang="en-NZ" b="1" dirty="0" err="1"/>
              <a:t>fulfill</a:t>
            </a:r>
            <a:r>
              <a:rPr lang="en-NZ" b="1" dirty="0"/>
              <a:t> your ministry</a:t>
            </a:r>
            <a:r>
              <a:rPr lang="en-NZ" dirty="0"/>
              <a:t>." </a:t>
            </a:r>
          </a:p>
        </p:txBody>
      </p:sp>
    </p:spTree>
    <p:extLst>
      <p:ext uri="{BB962C8B-B14F-4D97-AF65-F5344CB8AC3E}">
        <p14:creationId xmlns:p14="http://schemas.microsoft.com/office/powerpoint/2010/main" val="21589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/>
            </a:r>
            <a:br>
              <a:rPr lang="en-NZ" dirty="0"/>
            </a:br>
            <a:r>
              <a:rPr lang="en-NZ" b="1" dirty="0"/>
              <a:t>The apostle’s death was </a:t>
            </a:r>
            <a:r>
              <a:rPr lang="en-NZ" b="1" dirty="0" smtClean="0"/>
              <a:t>near.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NZ" dirty="0" smtClean="0"/>
              <a:t>“</a:t>
            </a:r>
            <a:r>
              <a:rPr lang="en-NZ" baseline="30000" dirty="0" smtClean="0"/>
              <a:t>6</a:t>
            </a:r>
            <a:r>
              <a:rPr lang="en-NZ" dirty="0" smtClean="0"/>
              <a:t> </a:t>
            </a:r>
            <a:r>
              <a:rPr lang="en-NZ" dirty="0"/>
              <a:t>For I am already being poured out as a drink offering, and the time of my departure has come."</a:t>
            </a:r>
          </a:p>
          <a:p>
            <a:r>
              <a:rPr lang="en-NZ" dirty="0" smtClean="0"/>
              <a:t>.“</a:t>
            </a:r>
            <a:r>
              <a:rPr lang="en-NZ" baseline="30000" dirty="0" smtClean="0"/>
              <a:t>7</a:t>
            </a:r>
            <a:r>
              <a:rPr lang="en-NZ" dirty="0" smtClean="0"/>
              <a:t> </a:t>
            </a:r>
            <a:r>
              <a:rPr lang="en-NZ" dirty="0"/>
              <a:t>I have fought the good fight, I have finished the course, I have kept the faith." </a:t>
            </a:r>
            <a:endParaRPr lang="en-NZ" dirty="0" smtClean="0"/>
          </a:p>
          <a:p>
            <a:r>
              <a:rPr lang="en-NZ" dirty="0"/>
              <a:t>"</a:t>
            </a:r>
            <a:r>
              <a:rPr lang="en-NZ" baseline="30000" dirty="0"/>
              <a:t>8</a:t>
            </a:r>
            <a:r>
              <a:rPr lang="en-NZ" b="1" baseline="30000" dirty="0"/>
              <a:t> </a:t>
            </a:r>
            <a:r>
              <a:rPr lang="en-NZ" dirty="0"/>
              <a:t>in the future there is laid up for me the crown of righteousness, which the Lord, the righteous Judge, will award to me on that day; and not only to me, but also to all who have loved His appearing "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922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/>
              <a:t>Are you ready to fight to the death, to love until death takes you</a:t>
            </a:r>
            <a:r>
              <a:rPr lang="en-NZ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NZ" dirty="0" smtClean="0"/>
              <a:t>The struggling geometry student… You can’t love what you don’t know and understand.</a:t>
            </a:r>
          </a:p>
          <a:p>
            <a:r>
              <a:rPr lang="en-NZ" dirty="0" smtClean="0"/>
              <a:t>For love </a:t>
            </a:r>
            <a:r>
              <a:rPr lang="en-NZ" dirty="0"/>
              <a:t>to be perfect we must know Him perfectly and when we do we will perfectly know how much </a:t>
            </a:r>
            <a:r>
              <a:rPr lang="en-NZ" dirty="0" smtClean="0"/>
              <a:t>He </a:t>
            </a:r>
            <a:r>
              <a:rPr lang="en-NZ" dirty="0"/>
              <a:t>loves us and when we do we cannot do anything but love Him in return</a:t>
            </a:r>
            <a:r>
              <a:rPr lang="en-NZ" dirty="0" smtClean="0"/>
              <a:t>.</a:t>
            </a:r>
          </a:p>
          <a:p>
            <a:r>
              <a:rPr lang="en-NZ" dirty="0" smtClean="0"/>
              <a:t>The children playing at being grown up… act like you are Jesus Christ and you will become more like Him.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41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01008"/>
          </a:xfrm>
        </p:spPr>
        <p:txBody>
          <a:bodyPr>
            <a:normAutofit/>
          </a:bodyPr>
          <a:lstStyle/>
          <a:p>
            <a:r>
              <a:rPr lang="en-NZ" b="1" dirty="0"/>
              <a:t>With the love of God on our side who or what is their left to fear?  Fight to the </a:t>
            </a:r>
            <a:r>
              <a:rPr lang="en-NZ" b="1" dirty="0" smtClean="0"/>
              <a:t>death!  </a:t>
            </a:r>
            <a:br>
              <a:rPr lang="en-NZ" b="1" dirty="0" smtClean="0"/>
            </a:br>
            <a:r>
              <a:rPr lang="en-NZ" b="1" dirty="0" smtClean="0"/>
              <a:t>Love </a:t>
            </a:r>
            <a:r>
              <a:rPr lang="en-NZ" b="1" dirty="0"/>
              <a:t>to the death!</a:t>
            </a:r>
            <a:endParaRPr lang="en-NZ" dirty="0"/>
          </a:p>
        </p:txBody>
      </p:sp>
      <p:pic>
        <p:nvPicPr>
          <p:cNvPr id="4" name="Picture 2" descr="C:\Users\Ian James Kerby\AppData\Local\Microsoft\Windows\Temporary Internet Files\Content.IE5\JS03XUAA\MP9001788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242620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Ian James Kerby\AppData\Local\Microsoft\Windows\Temporary Internet Files\Content.IE5\8H8J3MNI\MP90042435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329" y="3200400"/>
            <a:ext cx="241176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Fight to the death!   Love to the death! </vt:lpstr>
      <vt:lpstr>2 Tim 4:5-8 </vt:lpstr>
      <vt:lpstr>“The Reluctant Geometry Student” and “Playing at being Jesus”. C.S.Lewis</vt:lpstr>
      <vt:lpstr>The duty of Timothy in trying times. </vt:lpstr>
      <vt:lpstr> The apostle’s death was near. </vt:lpstr>
      <vt:lpstr>Are you ready to fight to the death, to love until death takes you? </vt:lpstr>
      <vt:lpstr>With the love of God on our side who or what is their left to fear?  Fight to the death!   Love to the death!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to the death!   Love to the death!</dc:title>
  <dc:creator>Ian James Kerby</dc:creator>
  <cp:lastModifiedBy>Ian James Kerby</cp:lastModifiedBy>
  <cp:revision>5</cp:revision>
  <dcterms:created xsi:type="dcterms:W3CDTF">2014-06-11T12:04:06Z</dcterms:created>
  <dcterms:modified xsi:type="dcterms:W3CDTF">2014-06-11T12:49:33Z</dcterms:modified>
</cp:coreProperties>
</file>